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8" r:id="rId4"/>
    <p:sldId id="260" r:id="rId5"/>
    <p:sldId id="269" r:id="rId6"/>
    <p:sldId id="264" r:id="rId7"/>
    <p:sldId id="270" r:id="rId8"/>
    <p:sldId id="265" r:id="rId9"/>
    <p:sldId id="271" r:id="rId10"/>
    <p:sldId id="266" r:id="rId11"/>
    <p:sldId id="267" r:id="rId12"/>
    <p:sldId id="261" r:id="rId13"/>
    <p:sldId id="262" r:id="rId14"/>
    <p:sldId id="259" r:id="rId15"/>
    <p:sldId id="263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10F09F-F63C-42D5-A0F5-09E27710596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CB97B6-4546-49C1-BA56-C67378958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0"/>
            <a:ext cx="6096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TRUYỀN THÔNG </a:t>
            </a:r>
            <a:r>
              <a:rPr lang="en-US" dirty="0" smtClean="0">
                <a:solidFill>
                  <a:srgbClr val="00B050"/>
                </a:solidFill>
              </a:rPr>
              <a:t>VỀ </a:t>
            </a:r>
            <a:r>
              <a:rPr lang="en-US" dirty="0">
                <a:solidFill>
                  <a:srgbClr val="00B050"/>
                </a:solidFill>
              </a:rPr>
              <a:t>DINH DƯỠNG HỢP LÝ VÀ HOẠT ĐỘNG THỂ LỰC TRONG TRƯỜNG HỌC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7086600" cy="302212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I.Dinh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1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ỦY BAN NHÂN DÂN QUẬTP THỦ ĐỨC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TIỂU HỌC BÌNH TRƯNG ĐÔNG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27167"/>
            <a:ext cx="411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03 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2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0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n-US" b="1" i="1" smtClean="0"/>
              <a:t>1.5 </a:t>
            </a:r>
            <a:r>
              <a:rPr lang="en-US" b="1" i="1"/>
              <a:t>Vitamin và khoáng chất</a:t>
            </a:r>
            <a:endParaRPr lang="en-US"/>
          </a:p>
          <a:p>
            <a:r>
              <a:rPr lang="en-US" i="1"/>
              <a:t>Vitamin </a:t>
            </a:r>
            <a:r>
              <a:rPr lang="en-US" i="1" smtClean="0"/>
              <a:t>A</a:t>
            </a:r>
          </a:p>
          <a:p>
            <a:r>
              <a:rPr lang="en-US" i="1" smtClean="0"/>
              <a:t>Vitamin D</a:t>
            </a:r>
          </a:p>
          <a:p>
            <a:r>
              <a:rPr lang="en-US" i="1" smtClean="0"/>
              <a:t>Vitamin C</a:t>
            </a:r>
          </a:p>
          <a:p>
            <a:r>
              <a:rPr lang="en-US" i="1"/>
              <a:t>Vitamin </a:t>
            </a:r>
            <a:r>
              <a:rPr lang="en-US" i="1" smtClean="0"/>
              <a:t>B9</a:t>
            </a:r>
          </a:p>
          <a:p>
            <a:r>
              <a:rPr lang="en-US" i="1" smtClean="0"/>
              <a:t>Sắt</a:t>
            </a:r>
          </a:p>
          <a:p>
            <a:r>
              <a:rPr lang="en-US" i="1" smtClean="0"/>
              <a:t>Kẽm</a:t>
            </a:r>
          </a:p>
          <a:p>
            <a:r>
              <a:rPr lang="en-US" i="1" smtClean="0"/>
              <a:t>Canxi</a:t>
            </a:r>
          </a:p>
          <a:p>
            <a:r>
              <a:rPr lang="en-US" i="1" smtClean="0"/>
              <a:t>I ốt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8" y="-457200"/>
            <a:ext cx="4847112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33400"/>
            <a:ext cx="7696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2. Những điều học sinh nên làm để thực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hành dinh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dưỡng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hợp lý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Ăn nhiều rau xanh và trái cây để cung cấp đủ vitamin, khoáng chất và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xơ cho cơ thể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Hạn chế ăn, uống đồ ngọt như bánh, kẹo, kem, chè, nước ngọt đóng chai, nước trái cây có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thêm đường,....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nhất là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khi ăn cơm và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khi đi ngủ để phòng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sâu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béo phì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Hạn chế thức ăn chứa nhiều chất béo như thịt mỡ, thức ăn rán ngập dầu/mỡ, phủ tạng động vật, các đồ ăn nhanh như gà rán, khoai tây chiên, v.v.</a:t>
            </a:r>
          </a:p>
          <a:p>
            <a:endParaRPr lang="en-US" sz="280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Hạn chế thức ăn chứa nhiều chất béo như thịt mỡ, thức ăn rán ngập dầu/mỡ, phủ tạng động vật,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các đồ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ăn nhanh như gà rán, khoai tây chiên, v.v.</a:t>
            </a:r>
          </a:p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Giảm muối và gia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vị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chứa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nhiều muối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bằng cách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	- Hạn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chế ăn các món kho, rim, rang (thịt kho, cá kho, tôm rang muối, lạc rang muối, v.v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30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- Hạn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chế ăn thực phẩm chế biến sẵn có 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nhiều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muối (xúc xích, dăm bông, 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thịt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xông khói, 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dưa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muối, bim bim, mì tôm, v.v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- Hạn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chế chấm thức ăn vào 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nước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mắm, xì dầu, bột canh, muối trong khi ăn. Nên 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dụng muối iốt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>
                <a:latin typeface="Times New Roman" pitchFamily="18" charset="0"/>
                <a:cs typeface="Times New Roman" pitchFamily="18" charset="0"/>
              </a:rPr>
              <a:t>hoặc bột canh </a:t>
            </a:r>
            <a:r>
              <a:rPr lang="en-US" sz="3000" i="1" smtClean="0">
                <a:latin typeface="Times New Roman" pitchFamily="18" charset="0"/>
                <a:cs typeface="Times New Roman" pitchFamily="18" charset="0"/>
              </a:rPr>
              <a:t>iốt.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thể lực 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5438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Khái niệm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động thể lực (HĐTL) là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động cơ thể do cơ và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xương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tạo ra,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biến đổi làm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nhịp tim, nhịp thở và gây tiêu hao năng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lượng.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HĐTL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của học sinh bao gồm: giờ học thể dục, vui chơi giải trí, khiêu vũ, thể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thao,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các trò chơi vận động và các hoạt động trong thời gian nghỉ giữa các tiết học; đi bộ, chạy nhảy hoặc đi xe đạp đến trường và các hoạt động ngoại khóa, dã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tập luyện các môn thể thao, v.v.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7467600" cy="586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Những điều học sinh nên làm để thực hành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tăng cường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hoạt động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thể lực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Tích cực tham gia các giờ thể dục ở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gia các hoạt động thể thao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(đá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bóng, bóng rổ, bơi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lội, võ, đá cầu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cầu lông,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dục nhịp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điệu...)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Tăng cường đi bộ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hàng ngày. Tăng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cường đi cầu thang bộ thay cho sử dụng cầu thang máy.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Tích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cực giúp b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mẹ làm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việc nhà: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dọn dẹp nhà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sắp xếp quần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áo,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rửa chén...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Không nên lười vận động như ngồi lâu xem tivi,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điện tử, dùng máy tính.</a:t>
            </a:r>
          </a:p>
          <a:p>
            <a:pPr marL="0" indent="0"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2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8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3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3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67600" cy="1066800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Dinh dưỡng hợp lý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1534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1. Vai trò và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nguồn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thực phẩm cung cấp một số chất dinh dưỡng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Chất đạm (Protein-Protid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Vai trò: xây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dựng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và tái tạo tất cả các mô của cơ thể; tham gia điều hòa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động cơ thể; cung cấp năng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lượng.</a:t>
            </a:r>
          </a:p>
          <a:p>
            <a:pPr lv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Nguồn gốc:</a:t>
            </a:r>
          </a:p>
          <a:p>
            <a:pPr marL="0" lvl="0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 Động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vật: Chất đạm có nhiều trong thịt, cá, trứng, sữa, tôm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0" lvl="0" indent="0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Thực vật: Chất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đạm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cũng có trong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đỗ, lạc, vừng,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gạo,....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4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6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85875"/>
            <a:ext cx="6858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7467600" cy="440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1.2 Chất béo (Lipid)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trò: cung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cấp năng lượng và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nguồn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dự trữ năng lượng chính của cơ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thể. Tạo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cảm giác ngon miệng và làm chậm cảm giác đói sau bữa ăn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Nguồn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gốc: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Động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vật: 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hịt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mỡ, mỡ cá, bơ, sữa,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phô mai,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kem, lòng đỏ trứng,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lvl="0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Thực vật: D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ầu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thực vật, lạc, vừng, đậu tương, hạt điều, hạt dẻ, cùi dừa, v.v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4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798021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7467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1.3 Chất tinh bột (Glucid)</a:t>
            </a:r>
            <a:endParaRPr lang="en-US"/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Vai trò: cung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cấp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năng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lượng,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tham gia cấu tạo tế bào và các mô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thể,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tham gia chuyển hóa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lipid.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>
                <a:latin typeface="Times New Roman" pitchFamily="18" charset="0"/>
                <a:cs typeface="Times New Roman" pitchFamily="18" charset="0"/>
              </a:rPr>
              <a:t>Nguồn thực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phẩm: </a:t>
            </a:r>
            <a:r>
              <a:rPr lang="vi-VN" sz="2800"/>
              <a:t> ăn ngọt, trái cây, sữa, sữa chua, bánh mì, ngũ cốc, gạo, mì sợi, khoai </a:t>
            </a:r>
            <a:r>
              <a:rPr lang="vi-VN" sz="2800" smtClean="0"/>
              <a:t>tây</a:t>
            </a:r>
            <a:r>
              <a:rPr lang="en-US" sz="2800" smtClean="0"/>
              <a:t>...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43651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069848"/>
            <a:ext cx="7467600" cy="578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1.4 Chất xơ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Vai trò: Cải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thiện chức năng ruột già,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chống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táo bón, giảm cholesterol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máu, giúp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điều chỉnh cân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nặng.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Nguồn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phẩm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giàu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xơ là rau,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quả trái cây....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87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715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TRUYỀN THÔNG VỀ DINH DƯỠNG HỢP LÝ VÀ HOẠT ĐỘNG THỂ LỰC TRONG TRƯỜNG HỌC </vt:lpstr>
      <vt:lpstr>I. Dinh dưỡng hợp lý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Hoạt động thể lực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TRUYỀN THÔNG VỀ DINH DƯỠNG HỢP LÝ VÀ HOẠT ĐỘNG THỂ LỰC TRONG TRƯỜNG HỌC</dc:title>
  <dc:creator>Windows User</dc:creator>
  <cp:lastModifiedBy>User</cp:lastModifiedBy>
  <cp:revision>25</cp:revision>
  <dcterms:created xsi:type="dcterms:W3CDTF">2021-01-14T12:27:42Z</dcterms:created>
  <dcterms:modified xsi:type="dcterms:W3CDTF">2021-03-22T00:52:16Z</dcterms:modified>
</cp:coreProperties>
</file>